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60" r:id="rId6"/>
    <p:sldId id="261" r:id="rId7"/>
    <p:sldId id="265" r:id="rId8"/>
    <p:sldId id="259" r:id="rId9"/>
    <p:sldId id="262" r:id="rId10"/>
    <p:sldId id="263" r:id="rId11"/>
    <p:sldId id="267" r:id="rId12"/>
    <p:sldId id="264" r:id="rId13"/>
    <p:sldId id="271" r:id="rId14"/>
    <p:sldId id="273" r:id="rId15"/>
    <p:sldId id="274" r:id="rId16"/>
    <p:sldId id="266" r:id="rId17"/>
    <p:sldId id="275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78" d="100"/>
          <a:sy n="78" d="100"/>
        </p:scale>
        <p:origin x="-102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DE771-66F3-4BED-A64A-53F4DA8DD89A}" type="datetimeFigureOut">
              <a:rPr lang="es-ES" smtClean="0"/>
              <a:pPr/>
              <a:t>24/02/2011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46F93-CADE-4202-8824-9180BCEAC566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10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11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12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13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14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15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16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17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8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B4646F93-CADE-4202-8824-9180BCEAC566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9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2463B-8924-4EFA-8C2D-B344D780A13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24A1-EE24-4AC9-B71F-D180BF554C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514600"/>
            <a:ext cx="7315200" cy="1470025"/>
          </a:xfrm>
        </p:spPr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es-ES" sz="4400" b="1" i="0" dirty="0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Cómo </a:t>
            </a:r>
            <a:r>
              <a:rPr lang="es-ES" sz="4400" b="1" i="0" dirty="0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Dialogar Con Las Familias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Consejos Para Alentar El Diálogo Familiar Acerca del Cáncer (continuación)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Aliente al niño para que hable sobre sus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sentimientos. 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Con los niños pequeños, haga una pintura o presente un show de títeres 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Con los niños más grandes, aliéntelos a dibujar o a escribir una poesía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Aliente al niño a hablar acerca de cómo se siente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físicamente.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Si es el niño quien tiene cáncer, aún los cambios mínimos en la salud pueden ser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importantes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Si es un miembro de la familia el que tiene cáncer, el niño puede experimentar pena en forma de dolor físico</a:t>
            </a:r>
          </a:p>
          <a:p>
            <a:pPr marL="342900" indent="-342900" algn="l" defTabSz="914400">
              <a:spcBef>
                <a:spcPct val="20000"/>
              </a:spcBef>
              <a:buFont typeface="Arial"/>
              <a:buChar char="•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10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Consejos Para Alentar El Diálogo Familiar Acerca del Cáncer (continuación)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Trate de informar al niño poco a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poco. 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No lo abrume con información sobre el cáncer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Dele tiempo para que piense cuáles son sus dudas</a:t>
            </a:r>
          </a:p>
          <a:p>
            <a:pPr marL="342900" lvl="1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Comparta historias de otras familias que han superado el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cáncer.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Esto le ayudará a comprender que el cáncer se puede curar</a:t>
            </a:r>
            <a:endParaRPr lang="es-ES" sz="28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11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Qué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Esperar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No espere que sólo porque el niño entiende lo que está pasando y se siente cómodo hablándolo con sus padres, él o ella no se lamenta. Aún así, el niño podrá retraerse socialmente o portarse mal o sentir culpa.</a:t>
            </a:r>
            <a:endParaRPr lang="es-ES" sz="3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12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Libros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Útiles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No tenga miedo de hablar sobre el cáncer. Existen libros para todas las edades diseñados para ayudar a los niños a entender el cáncer y enfrentar los distintos desafíos físicos y emocionales que puedan experimentar. </a:t>
            </a: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13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Libros Útiles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My ABC Book of Cancer</a:t>
            </a:r>
            <a:endParaRPr lang="es-ES" dirty="0" smtClean="0"/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Una niña de diez años con cáncer explica sobre el cáncer a otros niños</a:t>
            </a:r>
          </a:p>
          <a:p>
            <a:pPr lvl="1"/>
            <a:r>
              <a:rPr lang="en-US" dirty="0" smtClean="0"/>
              <a:t>Chamberlain, S. (1990). </a:t>
            </a:r>
            <a:r>
              <a:rPr lang="en-US" i="1" dirty="0" smtClean="0"/>
              <a:t>My ABC Book of Cancer</a:t>
            </a:r>
            <a:r>
              <a:rPr lang="en-US" dirty="0" smtClean="0"/>
              <a:t>. Synergistic Press.</a:t>
            </a:r>
            <a:endParaRPr lang="en-US" i="1" dirty="0" smtClean="0"/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1" dirty="0" err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Our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Family has Cancer Too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Para niños de 7 a 12 años. Este libro ilustrado analiza cómo una familia le hizo frente al cáncer</a:t>
            </a:r>
          </a:p>
          <a:p>
            <a:pPr lvl="1"/>
            <a:r>
              <a:rPr lang="en-US" dirty="0" smtClean="0"/>
              <a:t>Clifford, C. (2002). </a:t>
            </a:r>
            <a:r>
              <a:rPr lang="en-US" i="1" dirty="0" smtClean="0"/>
              <a:t>Our Family has Cancer Too</a:t>
            </a:r>
            <a:r>
              <a:rPr lang="en-US" dirty="0" smtClean="0"/>
              <a:t>. University of Minnesota Press; Minneapolis, Minnesota</a:t>
            </a:r>
            <a:r>
              <a:rPr lang="en-US" dirty="0" smtClean="0"/>
              <a:t>.</a:t>
            </a:r>
            <a:endParaRPr lang="es-ES" dirty="0" smtClean="0"/>
          </a:p>
          <a:p>
            <a:pPr marL="742950" lvl="1" indent="-285750" algn="l" defTabSz="914400">
              <a:spcBef>
                <a:spcPct val="20000"/>
              </a:spcBef>
              <a:buFont typeface="Arial"/>
              <a:buChar char="–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14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Libros Útiles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The Paper Chain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Este libro está diseñado para abrir los canales de comunicación entre los padres y los hijos cuando se le diagnostica cáncer a uno de los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padres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lvl="1"/>
            <a:r>
              <a:rPr lang="en-US" dirty="0" smtClean="0"/>
              <a:t>Blake, C., Blanchard, E., &amp; Parkinson, K. (1998). </a:t>
            </a:r>
            <a:r>
              <a:rPr lang="en-US" i="1" dirty="0" smtClean="0"/>
              <a:t>The Paper Chain</a:t>
            </a:r>
            <a:r>
              <a:rPr lang="en-US" dirty="0" smtClean="0"/>
              <a:t>. Health Press: Albuquerque, New Mexico.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1" dirty="0" err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What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Is Cancer, Anyway?: Explaining Cancer to Children of All Ages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Para niños de todas las edades. Este libro brinda información acerca del cáncer de manera clara y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tranquilizadora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lvl="1"/>
            <a:r>
              <a:rPr lang="en-US" dirty="0" smtClean="0"/>
              <a:t>Carney, K.L. (1998). </a:t>
            </a:r>
            <a:r>
              <a:rPr lang="en-US" i="1" dirty="0" smtClean="0"/>
              <a:t>What Is Cancer, Anyway?: Explaining Cancer to Children of All Ages</a:t>
            </a:r>
            <a:r>
              <a:rPr lang="en-US" dirty="0" smtClean="0"/>
              <a:t>. Dragonfly Publishing, Inc.: Oklahoma, USA</a:t>
            </a:r>
            <a:r>
              <a:rPr lang="en-US" dirty="0" smtClean="0"/>
              <a:t>.</a:t>
            </a:r>
            <a:endParaRPr lang="en-US" u="sng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15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Recursos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Adicionales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Cancer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Care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for Kids® posee un equipo de trabajadores sociales en oncología que proporcionan apoyo profesional gratuito a padres y niños que le hacen frente al cáncer.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www.cancercareforkids.org</a:t>
            </a:r>
          </a:p>
          <a:p>
            <a:pPr marL="742950" lvl="1" indent="-285750" algn="l" defTabSz="914400">
              <a:spcBef>
                <a:spcPct val="20000"/>
              </a:spcBef>
              <a:buFont typeface="Arial"/>
              <a:buChar char="–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16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Referencias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 algn="l" defTabSz="914400">
              <a:spcBef>
                <a:spcPct val="20000"/>
              </a:spcBef>
              <a:buNone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Cancer.Net, American Society of Clinical Oncology. (2011).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Family Life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Obtenido de http://www.cancer.net/patient/Coping/Relationships+and+Cancer/Family+Life</a:t>
            </a:r>
          </a:p>
          <a:p>
            <a:pPr marL="342900" indent="-342900" algn="l" defTabSz="914400">
              <a:spcBef>
                <a:spcPct val="20000"/>
              </a:spcBef>
              <a:buNone/>
            </a:pPr>
            <a:endParaRPr lang="es-ES" dirty="0" smtClean="0"/>
          </a:p>
          <a:p>
            <a:pPr marL="342900" indent="-342900" algn="l" defTabSz="914400">
              <a:spcBef>
                <a:spcPct val="20000"/>
              </a:spcBef>
              <a:buNone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National Cancer Institute, National Institutes of Health. (2010).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Cancer in the Family: What It's Like for You.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Obtenido de http://www.cancer.gov/cancertopics/when-someone-in-your-family-archived/page7</a:t>
            </a:r>
          </a:p>
          <a:p>
            <a:pPr marL="342900" indent="-342900" algn="l" defTabSz="914400">
              <a:spcBef>
                <a:spcPct val="20000"/>
              </a:spcBef>
              <a:buNone/>
            </a:pPr>
            <a:endParaRPr lang="es-ES" dirty="0" smtClean="0"/>
          </a:p>
          <a:p>
            <a:pPr marL="342900" indent="-342900" algn="l" defTabSz="914400">
              <a:spcBef>
                <a:spcPct val="20000"/>
              </a:spcBef>
              <a:buNone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National Coalition for Cancer Survivorship. (2010).</a:t>
            </a: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Section 3: Family Communication (1 of 4)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Obtenido de http://www.canceradvocacy.org/toolbox/11-living-beyond-cancer/section-3-family.html</a:t>
            </a:r>
            <a:endParaRPr lang="es-ES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17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Respuesta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Emocional Ante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un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Diagnóstico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Cáncer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Cuando un niño se entera de que tiene cáncer, o de que un miembro de la familia tiene cáncer, es muy probable que experimente una respuesta emocional conocida como </a:t>
            </a:r>
            <a:r>
              <a:rPr lang="es-ES" sz="3200" b="0" i="1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lamento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A fin de alentar el diálogo entre el niño y los miembros de su familia luego de conocer el diagnóstico de cáncer, es importante conocer el estado emocional del niño.</a:t>
            </a: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2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¿Qué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Es El Lamento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lamento es una reacción normal ante un gran cambio o una pérdida. Un niño que es diagnosticado con cáncer o que tiene un miembro cercano de la familia diagnosticado con cáncer probablemente se lamentará de una forma u otra. Para saber cómo interactuar con el niño, primero debe entender las reacciones comunes de lamento.</a:t>
            </a:r>
          </a:p>
          <a:p>
            <a:pPr marL="742950" lvl="1" indent="-285750" algn="l" defTabSz="914400">
              <a:spcBef>
                <a:spcPct val="20000"/>
              </a:spcBef>
              <a:buFont typeface="Arial"/>
              <a:buChar char="–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3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Reacciones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Comunes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Lamento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Tristeza/Depresión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síntoma más universal del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lamento.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Negación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la incapacidad de aceptar el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diagnóstico.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Ira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puede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implicar la búsqueda de alguien a quien culpar por el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cáncer.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Culpa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puede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incluir sentimientos de que el cáncer se pudo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prevenir.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Miedo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sentimiento de ansiedad o de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desolación.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Dolor </a:t>
            </a:r>
            <a:r>
              <a:rPr lang="es-ES" sz="3200" b="1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físico</a:t>
            </a:r>
            <a:r>
              <a:rPr lang="en-US" dirty="0" smtClean="0"/>
              <a:t>—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puede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incluir sentimientos de cansancio o náuseas, cambios en el peso, problemas para dormir y dolores y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malestares.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342900" indent="-342900" algn="l" defTabSz="914400">
              <a:spcBef>
                <a:spcPct val="20000"/>
              </a:spcBef>
              <a:buFont typeface="Arial"/>
              <a:buChar char="•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4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Comprender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La Dinámica Familiar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Una familia funciona como una unidad. Los cambios que experimente un miembro de la familia tienen un impacto directo en los demás miembros de la unidad familiar.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Las familias no siempre están compuestas por parientes directos que viven juntos en la misma casa. Algunas familias incluyen a amigos cercanos o a parientes directos que viven en otro lugar.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miembros de la familia no siempre concuerdan a la hora de tomar decisiones sobre el tratamiento contra el cáncer y sobre obtener segundas opiniones. 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diálogo entre los miembros de la familia es fundamental cuando hay una persona diagnosticada con cáncer en la familia.</a:t>
            </a:r>
            <a:endParaRPr lang="es-ES" sz="3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5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La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Reacción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del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Niño Ante El Cáncer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en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La Familia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niños que tienen un hermano con cáncer pueden sentirse abandonados y desarrollar una sensación de rencor hacia el niño enfermo. Probablemente estarán enojados, deprimidos y socialmente retraídos.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niños más pequeños que tienen un padre/una madre con cáncer pueden sentir que hicieron algo que causó la enfermedad. Pueden volverse retraídos e intentar evitar hablar acerca de sus sentimientos con alguien más por temor a que se descubra que fue su 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culpa.</a:t>
            </a:r>
            <a:endParaRPr lang="es-ES" sz="32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niños más grandes que tienen un padre/una madre con cáncer pueden sentir rencor hacia él/ella por estar demasiado enfermo(a) como para que ellos puedan invitar a sus amigos, o por darles más tareas domésticas y responsabilidades.</a:t>
            </a:r>
          </a:p>
          <a:p>
            <a:pPr marL="342900" indent="-342900" algn="l" defTabSz="914400">
              <a:spcBef>
                <a:spcPct val="20000"/>
              </a:spcBef>
              <a:buFont typeface="Arial"/>
              <a:buChar char="•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6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Cómo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Hablar Acerca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del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Cáncer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tarea del padre/de la madre establecer un diálogo abierto con el niño. 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Deberían hacerlo lo más pronto posible para asegurar de que si el niño se lamenta, la familia pueda estar mejor preparada para tratar los problemas del niño.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No obstante, los padres pueden no saber cómo hablar con sus hijos. 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Como promotora usted puede aconsejar gentilmente a los padres para que hagan lo siguiente con sus hijos para así contribuir al diálogo familiar y, en última instancia, para sobrellevar mejor la situación.</a:t>
            </a:r>
          </a:p>
          <a:p>
            <a:pPr marL="342900" indent="-342900" algn="l" defTabSz="914400">
              <a:spcBef>
                <a:spcPct val="20000"/>
              </a:spcBef>
              <a:buFont typeface="Arial"/>
              <a:buChar char="•"/>
            </a:pPr>
            <a:endParaRPr lang="es-ES" dirty="0" smtClean="0"/>
          </a:p>
          <a:p>
            <a:pPr marL="342900" indent="-342900" algn="l" defTabSz="914400">
              <a:spcBef>
                <a:spcPct val="20000"/>
              </a:spcBef>
              <a:buFont typeface="Arial"/>
              <a:buChar char="•"/>
            </a:pP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7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Consejos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Para Alentar El Diálogo Familiar Acerca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del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Cáncer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Si el niño se siente seguro, se sentirá más cómodo para hablar acerca del cáncer.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Dele al niño amor y atención todos los días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Intente mantener una rutina diaria de la familia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más probable que el niño acuda a uno de sus padres con preguntas si sabe que le responderá con sinceridad.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Sea honesto y directo con el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niño 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niños pueden percibir si alguien está siendo deshonesto o si está guardando un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secreto</a:t>
            </a: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8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Consejos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Para Alentar El Diálogo Familiar Acerca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del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Cáncer </a:t>
            </a: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(continuación)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Hable con el niño a un nivel adecuado para su edad.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Intente sonar optimista y positivo. 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Háblele con calma. 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 menos probable que el niño se sienta ansioso o con miedo si el padre está tranquilo y tiene todo bajo 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control</a:t>
            </a:r>
            <a:endParaRPr lang="es-ES" sz="2800" b="0" i="0" dirty="0" smtClean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Felicite al niño por hacer preguntas y hablar sobre sus sentimientos abiertamente.</a:t>
            </a:r>
            <a:endParaRPr lang="es-ES" sz="3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6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6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9</a:t>
            </a:fld>
            <a:endParaRPr lang="es-ES" sz="16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Cómo Dialogar Con Las Familias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1406</Words>
  <Application>Microsoft Office PowerPoint</Application>
  <PresentationFormat>On-screen Show (4:3)</PresentationFormat>
  <Paragraphs>129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Cómo Dialogar Con Las Familias</vt:lpstr>
      <vt:lpstr>Respuesta Emocional Ante un Diagnóstico de Cáncer</vt:lpstr>
      <vt:lpstr>¿Qué Es El Lamento?</vt:lpstr>
      <vt:lpstr>Reacciones Comunes de Lamento</vt:lpstr>
      <vt:lpstr>Comprender La Dinámica Familiar</vt:lpstr>
      <vt:lpstr>La Reacción del Niño Ante El Cáncer en La Familia</vt:lpstr>
      <vt:lpstr>Cómo Hablar Acerca del Cáncer</vt:lpstr>
      <vt:lpstr>Consejos Para Alentar El Diálogo Familiar Acerca del Cáncer</vt:lpstr>
      <vt:lpstr>Consejos Para Alentar El Diálogo Familiar Acerca del Cáncer (continuación)</vt:lpstr>
      <vt:lpstr>Consejos Para Alentar El Diálogo Familiar Acerca del Cáncer (continuación)</vt:lpstr>
      <vt:lpstr>Consejos Para Alentar El Diálogo Familiar Acerca del Cáncer (continuación)</vt:lpstr>
      <vt:lpstr>Qué Esperar</vt:lpstr>
      <vt:lpstr>Libros Útiles</vt:lpstr>
      <vt:lpstr>Libros Útiles</vt:lpstr>
      <vt:lpstr>Libros Útiles</vt:lpstr>
      <vt:lpstr>Recursos Adicionales</vt:lpstr>
      <vt:lpstr>Referencias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2011-02-09T15:03:28Z</dcterms:created>
  <dcterms:modified xsi:type="dcterms:W3CDTF">2011-02-24T18:59:49Z</dcterms:modified>
</cp:coreProperties>
</file>